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Open Sans Bold" charset="1" panose="020B0806030504020204"/>
      <p:regular r:id="rId13"/>
    </p:embeddedFont>
    <p:embeddedFont>
      <p:font typeface="Open Sans" charset="1" panose="020B0606030504020204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258036" y="7852376"/>
            <a:ext cx="18993297" cy="2432410"/>
            <a:chOff x="0" y="0"/>
            <a:chExt cx="5002350" cy="64063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002350" cy="640635"/>
            </a:xfrm>
            <a:custGeom>
              <a:avLst/>
              <a:gdLst/>
              <a:ahLst/>
              <a:cxnLst/>
              <a:rect r="r" b="b" t="t" l="l"/>
              <a:pathLst>
                <a:path h="640635" w="5002350">
                  <a:moveTo>
                    <a:pt x="0" y="0"/>
                  </a:moveTo>
                  <a:lnTo>
                    <a:pt x="5002350" y="0"/>
                  </a:lnTo>
                  <a:lnTo>
                    <a:pt x="5002350" y="640635"/>
                  </a:lnTo>
                  <a:lnTo>
                    <a:pt x="0" y="640635"/>
                  </a:lnTo>
                  <a:close/>
                </a:path>
              </a:pathLst>
            </a:custGeom>
            <a:solidFill>
              <a:srgbClr val="431F4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002350" cy="6787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2529087" y="557516"/>
            <a:ext cx="1837884" cy="1321987"/>
          </a:xfrm>
          <a:custGeom>
            <a:avLst/>
            <a:gdLst/>
            <a:ahLst/>
            <a:cxnLst/>
            <a:rect r="r" b="b" t="t" l="l"/>
            <a:pathLst>
              <a:path h="1321987" w="1837884">
                <a:moveTo>
                  <a:pt x="0" y="0"/>
                </a:moveTo>
                <a:lnTo>
                  <a:pt x="1837885" y="0"/>
                </a:lnTo>
                <a:lnTo>
                  <a:pt x="1837885" y="1321987"/>
                </a:lnTo>
                <a:lnTo>
                  <a:pt x="0" y="13219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843408" y="413913"/>
            <a:ext cx="1079151" cy="1563987"/>
          </a:xfrm>
          <a:custGeom>
            <a:avLst/>
            <a:gdLst/>
            <a:ahLst/>
            <a:cxnLst/>
            <a:rect r="r" b="b" t="t" l="l"/>
            <a:pathLst>
              <a:path h="1563987" w="1079151">
                <a:moveTo>
                  <a:pt x="0" y="0"/>
                </a:moveTo>
                <a:lnTo>
                  <a:pt x="1079151" y="0"/>
                </a:lnTo>
                <a:lnTo>
                  <a:pt x="1079151" y="1563987"/>
                </a:lnTo>
                <a:lnTo>
                  <a:pt x="0" y="15639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06028" y="315516"/>
            <a:ext cx="1760781" cy="1760781"/>
          </a:xfrm>
          <a:custGeom>
            <a:avLst/>
            <a:gdLst/>
            <a:ahLst/>
            <a:cxnLst/>
            <a:rect r="r" b="b" t="t" l="l"/>
            <a:pathLst>
              <a:path h="1760781" w="1760781">
                <a:moveTo>
                  <a:pt x="0" y="0"/>
                </a:moveTo>
                <a:lnTo>
                  <a:pt x="1760780" y="0"/>
                </a:lnTo>
                <a:lnTo>
                  <a:pt x="1760780" y="1760781"/>
                </a:lnTo>
                <a:lnTo>
                  <a:pt x="0" y="176078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28700" y="8577281"/>
            <a:ext cx="15864557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PROGRAMA DE DOCTORADO INTERUNIVERSITARIO EN ESTUDIOS MIGRATORIOS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303008" y="2826399"/>
            <a:ext cx="16179993" cy="7550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160"/>
              </a:lnSpc>
            </a:pPr>
            <a:r>
              <a:rPr lang="en-US" sz="44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 SEMINARIO DOCTORAL DE AVANCES DE INVESTIGACIÓN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283705" y="4499084"/>
            <a:ext cx="5909816" cy="771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[Título de la ponencia]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11571" y="7264617"/>
            <a:ext cx="7906168" cy="464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Universidad de Granada, Junio 2025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283705" y="6118334"/>
            <a:ext cx="5695504" cy="514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[Nombre y apellidos estudiante]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705297" y="0"/>
            <a:ext cx="18993297" cy="1358576"/>
            <a:chOff x="0" y="0"/>
            <a:chExt cx="5002350" cy="35781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002350" cy="357814"/>
            </a:xfrm>
            <a:custGeom>
              <a:avLst/>
              <a:gdLst/>
              <a:ahLst/>
              <a:cxnLst/>
              <a:rect r="r" b="b" t="t" l="l"/>
              <a:pathLst>
                <a:path h="357814" w="5002350">
                  <a:moveTo>
                    <a:pt x="0" y="0"/>
                  </a:moveTo>
                  <a:lnTo>
                    <a:pt x="5002350" y="0"/>
                  </a:lnTo>
                  <a:lnTo>
                    <a:pt x="5002350" y="357814"/>
                  </a:lnTo>
                  <a:lnTo>
                    <a:pt x="0" y="357814"/>
                  </a:lnTo>
                  <a:close/>
                </a:path>
              </a:pathLst>
            </a:custGeom>
            <a:solidFill>
              <a:srgbClr val="E75B1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002350" cy="3959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6015484" y="381798"/>
            <a:ext cx="6257032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PROYECTO DE TESIS DOCTORAL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01968" y="2494343"/>
            <a:ext cx="17233456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Título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...........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19296" y="4749367"/>
            <a:ext cx="16940004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Dedicación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(tiempo completo o parcial): ...........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01968" y="6522148"/>
            <a:ext cx="16757332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Director/a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 ...........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01968" y="8674163"/>
            <a:ext cx="17067905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Universidad de Matriculación: </a:t>
            </a: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...........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705297" y="0"/>
            <a:ext cx="18993297" cy="1358576"/>
            <a:chOff x="0" y="0"/>
            <a:chExt cx="5002350" cy="35781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002350" cy="357814"/>
            </a:xfrm>
            <a:custGeom>
              <a:avLst/>
              <a:gdLst/>
              <a:ahLst/>
              <a:cxnLst/>
              <a:rect r="r" b="b" t="t" l="l"/>
              <a:pathLst>
                <a:path h="357814" w="5002350">
                  <a:moveTo>
                    <a:pt x="0" y="0"/>
                  </a:moveTo>
                  <a:lnTo>
                    <a:pt x="5002350" y="0"/>
                  </a:lnTo>
                  <a:lnTo>
                    <a:pt x="5002350" y="357814"/>
                  </a:lnTo>
                  <a:lnTo>
                    <a:pt x="0" y="357814"/>
                  </a:lnTo>
                  <a:close/>
                </a:path>
              </a:pathLst>
            </a:custGeom>
            <a:solidFill>
              <a:srgbClr val="E75B1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002350" cy="3959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8073926" y="381798"/>
            <a:ext cx="2140148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OBJETIVOS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186418" y="8720469"/>
            <a:ext cx="15864557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PROGRAMA DE DOCTORADO INTERUNIVERSITARIO EN ESTUDIOS MIGRATORIOS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22257" y="1702383"/>
            <a:ext cx="17792880" cy="9827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41"/>
              </a:lnSpc>
            </a:pPr>
            <a:r>
              <a:rPr lang="en-US" sz="3399">
                <a:solidFill>
                  <a:srgbClr val="D9D9D9"/>
                </a:solidFill>
                <a:latin typeface="Open Sans"/>
                <a:ea typeface="Open Sans"/>
                <a:cs typeface="Open Sans"/>
                <a:sym typeface="Open Sans"/>
              </a:rPr>
              <a:t>[Enumera ya sea el objetivo principal como los específicos. Añade cuantas diapositivas necesites]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47264" y="3085075"/>
            <a:ext cx="4628480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Objetivo/s Principal/es: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47264" y="6102435"/>
            <a:ext cx="4321746" cy="23806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Objetivos específicos:</a:t>
            </a:r>
          </a:p>
          <a:p>
            <a:pPr algn="just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....</a:t>
            </a:r>
          </a:p>
          <a:p>
            <a:pPr algn="just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.....</a:t>
            </a:r>
          </a:p>
          <a:p>
            <a:pPr algn="r">
              <a:lnSpc>
                <a:spcPts val="4759"/>
              </a:lnSpc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705297" y="0"/>
            <a:ext cx="18993297" cy="1358576"/>
            <a:chOff x="0" y="0"/>
            <a:chExt cx="5002350" cy="35781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002350" cy="357814"/>
            </a:xfrm>
            <a:custGeom>
              <a:avLst/>
              <a:gdLst/>
              <a:ahLst/>
              <a:cxnLst/>
              <a:rect r="r" b="b" t="t" l="l"/>
              <a:pathLst>
                <a:path h="357814" w="5002350">
                  <a:moveTo>
                    <a:pt x="0" y="0"/>
                  </a:moveTo>
                  <a:lnTo>
                    <a:pt x="5002350" y="0"/>
                  </a:lnTo>
                  <a:lnTo>
                    <a:pt x="5002350" y="357814"/>
                  </a:lnTo>
                  <a:lnTo>
                    <a:pt x="0" y="357814"/>
                  </a:lnTo>
                  <a:close/>
                </a:path>
              </a:pathLst>
            </a:custGeom>
            <a:solidFill>
              <a:srgbClr val="E75B1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002350" cy="3959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8211071" y="381798"/>
            <a:ext cx="1865858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AVANCES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186418" y="8720469"/>
            <a:ext cx="15864557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PROGRAMA DE DOCTORADO INTERUNIVERSITARIO EN ESTUDIOS MIGRATORIOS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22257" y="1616658"/>
            <a:ext cx="17792880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D9D9D9"/>
                </a:solidFill>
                <a:latin typeface="Open Sans"/>
                <a:ea typeface="Open Sans"/>
                <a:cs typeface="Open Sans"/>
                <a:sym typeface="Open Sans"/>
              </a:rPr>
              <a:t>[Explica qué objetivo/s estás investigando, qué  procedimientos científicos estás utilizando y cuales están siendo los resultados preliminares (si procede) de tu proyecto. Añade cuantas diapositivas necesites y elimina este texto ]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54457" y="3654373"/>
            <a:ext cx="17121671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.................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705297" y="0"/>
            <a:ext cx="18993297" cy="1358576"/>
            <a:chOff x="0" y="0"/>
            <a:chExt cx="5002350" cy="35781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002350" cy="357814"/>
            </a:xfrm>
            <a:custGeom>
              <a:avLst/>
              <a:gdLst/>
              <a:ahLst/>
              <a:cxnLst/>
              <a:rect r="r" b="b" t="t" l="l"/>
              <a:pathLst>
                <a:path h="357814" w="5002350">
                  <a:moveTo>
                    <a:pt x="0" y="0"/>
                  </a:moveTo>
                  <a:lnTo>
                    <a:pt x="5002350" y="0"/>
                  </a:lnTo>
                  <a:lnTo>
                    <a:pt x="5002350" y="357814"/>
                  </a:lnTo>
                  <a:lnTo>
                    <a:pt x="0" y="357814"/>
                  </a:lnTo>
                  <a:close/>
                </a:path>
              </a:pathLst>
            </a:custGeom>
            <a:solidFill>
              <a:srgbClr val="E75B1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002350" cy="3959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7826648" y="381798"/>
            <a:ext cx="2634704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PROYECCIÓN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186418" y="8720469"/>
            <a:ext cx="15864557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PROGRAMA DE DOCTORADO INTERUNIVERSITARIO EN ESTUDIOS MIGRATORIOS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22257" y="1702383"/>
            <a:ext cx="17792880" cy="9827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41"/>
              </a:lnSpc>
            </a:pPr>
            <a:r>
              <a:rPr lang="en-US" sz="3399">
                <a:solidFill>
                  <a:srgbClr val="D9D9D9"/>
                </a:solidFill>
                <a:latin typeface="Open Sans"/>
                <a:ea typeface="Open Sans"/>
                <a:cs typeface="Open Sans"/>
                <a:sym typeface="Open Sans"/>
              </a:rPr>
              <a:t>[Explica cuáles son los siguientes pasos a seguir en la ejecución de tu proyecto. Añade cuantas diapositivas necesites y elimina este texto]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54457" y="3654373"/>
            <a:ext cx="17121671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.................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705297" y="0"/>
            <a:ext cx="18993297" cy="1358576"/>
            <a:chOff x="0" y="0"/>
            <a:chExt cx="5002350" cy="35781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002350" cy="357814"/>
            </a:xfrm>
            <a:custGeom>
              <a:avLst/>
              <a:gdLst/>
              <a:ahLst/>
              <a:cxnLst/>
              <a:rect r="r" b="b" t="t" l="l"/>
              <a:pathLst>
                <a:path h="357814" w="5002350">
                  <a:moveTo>
                    <a:pt x="0" y="0"/>
                  </a:moveTo>
                  <a:lnTo>
                    <a:pt x="5002350" y="0"/>
                  </a:lnTo>
                  <a:lnTo>
                    <a:pt x="5002350" y="357814"/>
                  </a:lnTo>
                  <a:lnTo>
                    <a:pt x="0" y="357814"/>
                  </a:lnTo>
                  <a:close/>
                </a:path>
              </a:pathLst>
            </a:custGeom>
            <a:solidFill>
              <a:srgbClr val="E75B1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002350" cy="3959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6622926" y="381798"/>
            <a:ext cx="5042148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COMPARATIVA (3er AÑO)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186418" y="8720469"/>
            <a:ext cx="15864557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PROGRAMA DE DOCTORADO INTERUNIVERSITARIO EN ESTUDIOS MIGRATORIOS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22257" y="1553667"/>
            <a:ext cx="17792880" cy="14641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75"/>
              </a:lnSpc>
            </a:pPr>
            <a:r>
              <a:rPr lang="en-US" sz="3399">
                <a:solidFill>
                  <a:srgbClr val="D9D9D9"/>
                </a:solidFill>
                <a:latin typeface="Open Sans"/>
                <a:ea typeface="Open Sans"/>
                <a:cs typeface="Open Sans"/>
                <a:sym typeface="Open Sans"/>
              </a:rPr>
              <a:t>[Únicamente para estudiantes de tercer año; si eres de 2º año, elimina esta diapositiva. De forma esquemática añade los principales avances del 2º año en la columna de la izquierda y los avances realizados en la columna de la derecha.  Elimina este texto] </a:t>
            </a:r>
          </a:p>
        </p:txBody>
      </p:sp>
      <p:sp>
        <p:nvSpPr>
          <p:cNvPr name="AutoShape 8" id="8"/>
          <p:cNvSpPr/>
          <p:nvPr/>
        </p:nvSpPr>
        <p:spPr>
          <a:xfrm flipH="true" flipV="true">
            <a:off x="9163050" y="3446158"/>
            <a:ext cx="0" cy="6088982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9" id="9"/>
          <p:cNvSpPr txBox="true"/>
          <p:nvPr/>
        </p:nvSpPr>
        <p:spPr>
          <a:xfrm rot="0">
            <a:off x="1150959" y="3122625"/>
            <a:ext cx="5258395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Esquema avances 2º año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1093427" y="3122625"/>
            <a:ext cx="5541987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Esquema avances 3er año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563323" y="4346654"/>
            <a:ext cx="5144436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.....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.....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.....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9947263" y="4144490"/>
            <a:ext cx="5144436" cy="17805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.....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.....</a:t>
            </a:r>
          </a:p>
          <a:p>
            <a:pPr algn="l" marL="734059" indent="-367030" lvl="1">
              <a:lnSpc>
                <a:spcPts val="4759"/>
              </a:lnSpc>
              <a:buFont typeface="Arial"/>
              <a:buChar char="•"/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.....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32629" y="4464212"/>
            <a:ext cx="19120629" cy="1358576"/>
            <a:chOff x="0" y="0"/>
            <a:chExt cx="5035886" cy="35781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035886" cy="357814"/>
            </a:xfrm>
            <a:custGeom>
              <a:avLst/>
              <a:gdLst/>
              <a:ahLst/>
              <a:cxnLst/>
              <a:rect r="r" b="b" t="t" l="l"/>
              <a:pathLst>
                <a:path h="357814" w="5035886">
                  <a:moveTo>
                    <a:pt x="0" y="0"/>
                  </a:moveTo>
                  <a:lnTo>
                    <a:pt x="5035886" y="0"/>
                  </a:lnTo>
                  <a:lnTo>
                    <a:pt x="5035886" y="357814"/>
                  </a:lnTo>
                  <a:lnTo>
                    <a:pt x="0" y="357814"/>
                  </a:lnTo>
                  <a:close/>
                </a:path>
              </a:pathLst>
            </a:custGeom>
            <a:solidFill>
              <a:srgbClr val="431F42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5035886" cy="3959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6858474" y="4846010"/>
            <a:ext cx="3611091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MUCHAS GRACIAS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186418" y="8720469"/>
            <a:ext cx="15864557" cy="537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80"/>
              </a:lnSpc>
            </a:pPr>
            <a:r>
              <a:rPr lang="en-US" sz="3200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PROGRAMA DE DOCTORADO INTERUNIVERSITARIO EN ESTUDIOS MIGRATORIOS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DAGlb6cHP2I</dc:identifier>
  <dcterms:modified xsi:type="dcterms:W3CDTF">2011-08-01T06:04:30Z</dcterms:modified>
  <cp:revision>1</cp:revision>
  <dc:title>PROGRAMA INTERUNIVERSAT</dc:title>
</cp:coreProperties>
</file>